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0.50806451612903214</c:v>
                </c:pt>
                <c:pt idx="1">
                  <c:v>0.4919354838709678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4.8000000000000001E-2</c:v>
                </c:pt>
                <c:pt idx="1">
                  <c:v>0</c:v>
                </c:pt>
                <c:pt idx="2">
                  <c:v>0</c:v>
                </c:pt>
                <c:pt idx="3">
                  <c:v>0</c:v>
                </c:pt>
                <c:pt idx="4">
                  <c:v>8.0000000000000002E-3</c:v>
                </c:pt>
                <c:pt idx="5">
                  <c:v>0.94399999999999995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6.135764374658998</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0.74213322133293325</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0.52528369079770254</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0.1464451656972523</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1.5288666725441882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0.1464451656972523</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0.52124005215889646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6.135764374658998</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(40)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(40)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(40)</c:v>
                </c:pt>
              </c:strCache>
            </c:strRef>
          </c:cat>
          <c:val>
            <c:numRef>
              <c:f>Sheet1!$G$2:$G$4</c:f>
              <c:numCache>
                <c:formatCode>0.0;;</c:formatCode>
                <c:ptCount val="3"/>
                <c:pt idx="0">
                  <c:v>7.0109558087335317</c:v>
                </c:pt>
                <c:pt idx="1">
                  <c:v>0</c:v>
                </c:pt>
                <c:pt idx="2">
                  <c:v>7.0222241308610238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(40)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(40)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2.9890441912664683</c:v>
                </c:pt>
                <c:pt idx="1">
                  <c:v>0</c:v>
                </c:pt>
                <c:pt idx="2">
                  <c:v>2.9777758691389762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UNIVERSITY HOSPITAL OF HARTLEPOOL (-)</c:v>
                </c:pt>
                <c:pt idx="2">
                  <c:v>UNIVERSITY HOSPITAL OF NORTH TEES (77)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UNIVERSITY HOSPITAL OF HARTLEPOOL (-)</c:v>
                </c:pt>
                <c:pt idx="2">
                  <c:v>UNIVERSITY HOSPITAL OF NORTH TEES (77)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UNIVERSITY HOSPITAL OF HARTLEPOOL (-)</c:v>
                </c:pt>
                <c:pt idx="2">
                  <c:v>UNIVERSITY HOSPITAL OF NORTH TEES (77)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UNIVERSITY HOSPITAL OF HARTLEPOOL (-)</c:v>
                </c:pt>
                <c:pt idx="2">
                  <c:v>UNIVERSITY HOSPITAL OF NORTH TEES (77)</c:v>
                </c:pt>
              </c:strCache>
            </c:strRef>
          </c:cat>
          <c:val>
            <c:numRef>
              <c:f>Sheet1!$G$2:$G$4</c:f>
              <c:numCache>
                <c:formatCode>0.0;;</c:formatCode>
                <c:ptCount val="3"/>
                <c:pt idx="0">
                  <c:v>7.8211552563560538</c:v>
                </c:pt>
                <c:pt idx="1">
                  <c:v>0</c:v>
                </c:pt>
                <c:pt idx="2">
                  <c:v>7.7804782871721168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UNIVERSITY HOSPITAL OF HARTLEPOOL (-)</c:v>
                </c:pt>
                <c:pt idx="2">
                  <c:v>UNIVERSITY HOSPITAL OF NORTH TEES (77)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UNIVERSITY HOSPITAL OF HARTLEPOOL (-)</c:v>
                </c:pt>
                <c:pt idx="2">
                  <c:v>UNIVERSITY HOSPITAL OF NORTH TEES (77)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UNIVERSITY HOSPITAL OF HARTLEPOOL (-)</c:v>
                </c:pt>
                <c:pt idx="2">
                  <c:v>UNIVERSITY HOSPITAL OF NORTH TEES (77)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2.1788447436439462</c:v>
                </c:pt>
                <c:pt idx="1">
                  <c:v>0</c:v>
                </c:pt>
                <c:pt idx="2">
                  <c:v>2.2195217128278832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c:v>
                </c:pt>
                <c:pt idx="2">
                  <c:v>UNIVERSITY HOSPITAL OF NORTH TEES (89)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c:v>
                </c:pt>
                <c:pt idx="2">
                  <c:v>UNIVERSITY HOSPITAL OF NORTH TEES (89)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c:v>
                </c:pt>
                <c:pt idx="2">
                  <c:v>UNIVERSITY HOSPITAL OF NORTH TEES (89)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c:v>
                </c:pt>
                <c:pt idx="2">
                  <c:v>UNIVERSITY HOSPITAL OF NORTH TEES (89)</c:v>
                </c:pt>
              </c:strCache>
            </c:strRef>
          </c:cat>
          <c:val>
            <c:numRef>
              <c:f>Sheet1!$G$2:$G$4</c:f>
              <c:numCache>
                <c:formatCode>0.0;;</c:formatCode>
                <c:ptCount val="3"/>
                <c:pt idx="0">
                  <c:v>9.0645578946212293</c:v>
                </c:pt>
                <c:pt idx="1">
                  <c:v>0</c:v>
                </c:pt>
                <c:pt idx="2">
                  <c:v>9.0399821673504288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c:v>
                </c:pt>
                <c:pt idx="2">
                  <c:v>UNIVERSITY HOSPITAL OF NORTH TEES (89)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c:v>
                </c:pt>
                <c:pt idx="2">
                  <c:v>UNIVERSITY HOSPITAL OF NORTH TEES (89)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c:v>
                </c:pt>
                <c:pt idx="2">
                  <c:v>UNIVERSITY HOSPITAL OF NORTH TEES (89)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0.93544210537877071</c:v>
                </c:pt>
                <c:pt idx="1">
                  <c:v>0</c:v>
                </c:pt>
                <c:pt idx="2">
                  <c:v>0.96001783264957119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UNIVERSITY HOSPITAL OF HARTLEPOOL (-)</c:v>
                </c:pt>
                <c:pt idx="2">
                  <c:v>UNIVERSITY HOSPITAL OF NORTH TEES (85)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UNIVERSITY HOSPITAL OF HARTLEPOOL (-)</c:v>
                </c:pt>
                <c:pt idx="2">
                  <c:v>UNIVERSITY HOSPITAL OF NORTH TEES (85)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UNIVERSITY HOSPITAL OF HARTLEPOOL (-)</c:v>
                </c:pt>
                <c:pt idx="2">
                  <c:v>UNIVERSITY HOSPITAL OF NORTH TEES (85)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UNIVERSITY HOSPITAL OF HARTLEPOOL (-)</c:v>
                </c:pt>
                <c:pt idx="2">
                  <c:v>UNIVERSITY HOSPITAL OF NORTH TEES (85)</c:v>
                </c:pt>
              </c:strCache>
            </c:strRef>
          </c:cat>
          <c:val>
            <c:numRef>
              <c:f>Sheet1!$G$2:$G$4</c:f>
              <c:numCache>
                <c:formatCode>0.0;;</c:formatCode>
                <c:ptCount val="3"/>
                <c:pt idx="0">
                  <c:v>8.0112469183292259</c:v>
                </c:pt>
                <c:pt idx="1">
                  <c:v>0</c:v>
                </c:pt>
                <c:pt idx="2">
                  <c:v>8.0303740023608228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UNIVERSITY HOSPITAL OF HARTLEPOOL (-)</c:v>
                </c:pt>
                <c:pt idx="2">
                  <c:v>UNIVERSITY HOSPITAL OF NORTH TEES (85)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UNIVERSITY HOSPITAL OF HARTLEPOOL (-)</c:v>
                </c:pt>
                <c:pt idx="2">
                  <c:v>UNIVERSITY HOSPITAL OF NORTH TEES (85)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UNIVERSITY HOSPITAL OF HARTLEPOOL (-)</c:v>
                </c:pt>
                <c:pt idx="2">
                  <c:v>UNIVERSITY HOSPITAL OF NORTH TEES (85)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1.9887530816707741</c:v>
                </c:pt>
                <c:pt idx="1">
                  <c:v>0</c:v>
                </c:pt>
                <c:pt idx="2">
                  <c:v>1.9696259976391772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Sheet1!$G$2:$G$4</c:f>
              <c:numCache>
                <c:formatCode>0.0;;</c:formatCode>
                <c:ptCount val="3"/>
                <c:pt idx="0">
                  <c:v>9.5094392438721034</c:v>
                </c:pt>
                <c:pt idx="1">
                  <c:v>0</c:v>
                </c:pt>
                <c:pt idx="2">
                  <c:v>9.4981863865401781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0.49056075612789662</c:v>
                </c:pt>
                <c:pt idx="1">
                  <c:v>0</c:v>
                </c:pt>
                <c:pt idx="2">
                  <c:v>0.50181361345982189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Sheet1!$F$2:$F$4</c:f>
              <c:numCache>
                <c:formatCode>0.0;;</c:formatCode>
                <c:ptCount val="3"/>
                <c:pt idx="0">
                  <c:v>8.6663979691599895</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Sheet1!$G$2:$G$4</c:f>
              <c:numCache>
                <c:formatCode>0.0;;</c:formatCode>
                <c:ptCount val="3"/>
                <c:pt idx="0">
                  <c:v>0</c:v>
                </c:pt>
                <c:pt idx="1">
                  <c:v>0</c:v>
                </c:pt>
                <c:pt idx="2">
                  <c:v>8.6928366166523716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1.3336020308400105</c:v>
                </c:pt>
                <c:pt idx="1">
                  <c:v>0</c:v>
                </c:pt>
                <c:pt idx="2">
                  <c:v>1.3071633833476284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0.21367521367521369</c:v>
                </c:pt>
                <c:pt idx="1">
                  <c:v>0.78632478632478642</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UNIVERSITY HOSPITAL OF HARTLEPOOL (-)</c:v>
                </c:pt>
                <c:pt idx="2">
                  <c:v>UNIVERSITY HOSPITAL OF NORTH TEES (122)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UNIVERSITY HOSPITAL OF HARTLEPOOL (-)</c:v>
                </c:pt>
                <c:pt idx="2">
                  <c:v>UNIVERSITY HOSPITAL OF NORTH TEES (122)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UNIVERSITY HOSPITAL OF HARTLEPOOL (-)</c:v>
                </c:pt>
                <c:pt idx="2">
                  <c:v>UNIVERSITY HOSPITAL OF NORTH TEES (122)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UNIVERSITY HOSPITAL OF HARTLEPOOL (-)</c:v>
                </c:pt>
                <c:pt idx="2">
                  <c:v>UNIVERSITY HOSPITAL OF NORTH TEES (122)</c:v>
                </c:pt>
              </c:strCache>
            </c:strRef>
          </c:cat>
          <c:val>
            <c:numRef>
              <c:f>Sheet1!$G$2:$G$4</c:f>
              <c:numCache>
                <c:formatCode>0.0;;</c:formatCode>
                <c:ptCount val="3"/>
                <c:pt idx="0">
                  <c:v>7.686833245463303</c:v>
                </c:pt>
                <c:pt idx="1">
                  <c:v>0</c:v>
                </c:pt>
                <c:pt idx="2">
                  <c:v>7.6510731697476642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UNIVERSITY HOSPITAL OF HARTLEPOOL (-)</c:v>
                </c:pt>
                <c:pt idx="2">
                  <c:v>UNIVERSITY HOSPITAL OF NORTH TEES (122)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UNIVERSITY HOSPITAL OF HARTLEPOOL (-)</c:v>
                </c:pt>
                <c:pt idx="2">
                  <c:v>UNIVERSITY HOSPITAL OF NORTH TEES (122)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UNIVERSITY HOSPITAL OF HARTLEPOOL (-)</c:v>
                </c:pt>
                <c:pt idx="2">
                  <c:v>UNIVERSITY HOSPITAL OF NORTH TEES (122)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2.313166754536697</c:v>
                </c:pt>
                <c:pt idx="1">
                  <c:v>0</c:v>
                </c:pt>
                <c:pt idx="2">
                  <c:v>2.3489268302523358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UNIVERSITY HOSPITAL OF HARTLEPOOL (-)</c:v>
                </c:pt>
                <c:pt idx="2">
                  <c:v>UNIVERSITY HOSPITAL OF NORTH TEES (79)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UNIVERSITY HOSPITAL OF HARTLEPOOL (-)</c:v>
                </c:pt>
                <c:pt idx="2">
                  <c:v>UNIVERSITY HOSPITAL OF NORTH TEES (79)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UNIVERSITY HOSPITAL OF HARTLEPOOL (-)</c:v>
                </c:pt>
                <c:pt idx="2">
                  <c:v>UNIVERSITY HOSPITAL OF NORTH TEES (79)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UNIVERSITY HOSPITAL OF HARTLEPOOL (-)</c:v>
                </c:pt>
                <c:pt idx="2">
                  <c:v>UNIVERSITY HOSPITAL OF NORTH TEES (79)</c:v>
                </c:pt>
              </c:strCache>
            </c:strRef>
          </c:cat>
          <c:val>
            <c:numRef>
              <c:f>Sheet1!$G$2:$G$4</c:f>
              <c:numCache>
                <c:formatCode>0.0;;</c:formatCode>
                <c:ptCount val="3"/>
                <c:pt idx="0">
                  <c:v>8.1384407566416055</c:v>
                </c:pt>
                <c:pt idx="1">
                  <c:v>0</c:v>
                </c:pt>
                <c:pt idx="2">
                  <c:v>8.1332961080446982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UNIVERSITY HOSPITAL OF HARTLEPOOL (-)</c:v>
                </c:pt>
                <c:pt idx="2">
                  <c:v>UNIVERSITY HOSPITAL OF NORTH TEES (79)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UNIVERSITY HOSPITAL OF HARTLEPOOL (-)</c:v>
                </c:pt>
                <c:pt idx="2">
                  <c:v>UNIVERSITY HOSPITAL OF NORTH TEES (79)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UNIVERSITY HOSPITAL OF HARTLEPOOL (-)</c:v>
                </c:pt>
                <c:pt idx="2">
                  <c:v>UNIVERSITY HOSPITAL OF NORTH TEES (79)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1.8615592433583945</c:v>
                </c:pt>
                <c:pt idx="1">
                  <c:v>0</c:v>
                </c:pt>
                <c:pt idx="2">
                  <c:v>1.8667038919553018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(116)</c:v>
                </c:pt>
              </c:strCache>
            </c:strRef>
          </c:cat>
          <c:val>
            <c:numRef>
              <c:f>Sheet1!$G$2:$G$4</c:f>
              <c:numCache>
                <c:formatCode>0.0;;</c:formatCode>
                <c:ptCount val="3"/>
                <c:pt idx="0">
                  <c:v>8.7833946512394707</c:v>
                </c:pt>
                <c:pt idx="1">
                  <c:v>0</c:v>
                </c:pt>
                <c:pt idx="2">
                  <c:v>8.8110639341354648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1.2166053487605293</c:v>
                </c:pt>
                <c:pt idx="1">
                  <c:v>0</c:v>
                </c:pt>
                <c:pt idx="2">
                  <c:v>1.1889360658645352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(120)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(120)</c:v>
                </c:pt>
              </c:strCache>
            </c:strRef>
          </c:cat>
          <c:val>
            <c:numRef>
              <c:f>Sheet1!$E$2:$E$4</c:f>
              <c:numCache>
                <c:formatCode>0.0;;</c:formatCode>
                <c:ptCount val="3"/>
                <c:pt idx="0">
                  <c:v>7.7780774652421858</c:v>
                </c:pt>
                <c:pt idx="1">
                  <c:v>0</c:v>
                </c:pt>
                <c:pt idx="2">
                  <c:v>7.7602525173749841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(120)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(120)</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(120)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(120)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(120)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2.2219225347578142</c:v>
                </c:pt>
                <c:pt idx="1">
                  <c:v>0</c:v>
                </c:pt>
                <c:pt idx="2">
                  <c:v>2.2397474826250159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Sheet1!$E$2:$E$4</c:f>
              <c:numCache>
                <c:formatCode>0.0;;</c:formatCode>
                <c:ptCount val="3"/>
                <c:pt idx="0">
                  <c:v>8.4264907716223298</c:v>
                </c:pt>
                <c:pt idx="1">
                  <c:v>0</c:v>
                </c:pt>
                <c:pt idx="2">
                  <c:v>8.3976458373067562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1.5735092283776702</c:v>
                </c:pt>
                <c:pt idx="1">
                  <c:v>0</c:v>
                </c:pt>
                <c:pt idx="2">
                  <c:v>1.6023541626932438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(119)</c:v>
                </c:pt>
              </c:strCache>
            </c:strRef>
          </c:cat>
          <c:val>
            <c:numRef>
              <c:f>Sheet1!$E$2:$E$4</c:f>
              <c:numCache>
                <c:formatCode>0.0;;</c:formatCode>
                <c:ptCount val="3"/>
                <c:pt idx="0">
                  <c:v>0</c:v>
                </c:pt>
                <c:pt idx="1">
                  <c:v>0</c:v>
                </c:pt>
                <c:pt idx="2">
                  <c:v>7.9944463565811468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(119)</c:v>
                </c:pt>
              </c:strCache>
            </c:strRef>
          </c:cat>
          <c:val>
            <c:numRef>
              <c:f>Sheet1!$F$2:$F$4</c:f>
              <c:numCache>
                <c:formatCode>0.0;;</c:formatCode>
                <c:ptCount val="3"/>
                <c:pt idx="0">
                  <c:v>8.0303340130824807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(119)</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(119)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UNIVERSITY HOSPITAL OF HARTLEPOOL (-)</c:v>
                </c:pt>
                <c:pt idx="2">
                  <c:v>UNIVERSITY HOSPITAL OF NORTH TEES (119)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1.9696659869175193</c:v>
                </c:pt>
                <c:pt idx="1">
                  <c:v>0</c:v>
                </c:pt>
                <c:pt idx="2">
                  <c:v>2.0055536434188532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Sheet1!$F$2:$F$4</c:f>
              <c:numCache>
                <c:formatCode>0.0;;</c:formatCode>
                <c:ptCount val="3"/>
                <c:pt idx="0">
                  <c:v>8.6771983431129076</c:v>
                </c:pt>
                <c:pt idx="1">
                  <c:v>0</c:v>
                </c:pt>
                <c:pt idx="2">
                  <c:v>8.6516475350348543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1.3228016568870924</c:v>
                </c:pt>
                <c:pt idx="1">
                  <c:v>0</c:v>
                </c:pt>
                <c:pt idx="2">
                  <c:v>1.3483524649651457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Sheet1!$G$2:$G$4</c:f>
              <c:numCache>
                <c:formatCode>0.0;;</c:formatCode>
                <c:ptCount val="3"/>
                <c:pt idx="0">
                  <c:v>8.408886483956648</c:v>
                </c:pt>
                <c:pt idx="1">
                  <c:v>0</c:v>
                </c:pt>
                <c:pt idx="2">
                  <c:v>8.3789155497635264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1.591113516043352</c:v>
                </c:pt>
                <c:pt idx="1">
                  <c:v>0</c:v>
                </c:pt>
                <c:pt idx="2">
                  <c:v>1.6210844502364736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UNIVERSITY HOSPITAL OF HARTLEPOOL (-)</c:v>
                </c:pt>
                <c:pt idx="2">
                  <c:v>UNIVERSITY HOSPITAL OF NORTH TEES (107)</c:v>
                </c:pt>
              </c:strCache>
            </c:strRef>
          </c:cat>
          <c:val>
            <c:numRef>
              <c:f>Sheet1!$D$2:$D$4</c:f>
              <c:numCache>
                <c:formatCode>0.0;;</c:formatCode>
                <c:ptCount val="3"/>
                <c:pt idx="0">
                  <c:v>0</c:v>
                </c:pt>
                <c:pt idx="1">
                  <c:v>0</c:v>
                </c:pt>
                <c:pt idx="2">
                  <c:v>4.890146280114207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UNIVERSITY HOSPITAL OF HARTLEPOOL (-)</c:v>
                </c:pt>
                <c:pt idx="2">
                  <c:v>UNIVERSITY HOSPITAL OF NORTH TEES (107)</c:v>
                </c:pt>
              </c:strCache>
            </c:strRef>
          </c:cat>
          <c:val>
            <c:numRef>
              <c:f>Sheet1!$E$2:$E$4</c:f>
              <c:numCache>
                <c:formatCode>0.0;;</c:formatCode>
                <c:ptCount val="3"/>
                <c:pt idx="0">
                  <c:v>4.9391914189813271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UNIVERSITY HOSPITAL OF HARTLEPOOL (-)</c:v>
                </c:pt>
                <c:pt idx="2">
                  <c:v>UNIVERSITY HOSPITAL OF NORTH TEES (107)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UNIVERSITY HOSPITAL OF HARTLEPOOL (-)</c:v>
                </c:pt>
                <c:pt idx="2">
                  <c:v>UNIVERSITY HOSPITAL OF NORTH TEES (107)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UNIVERSITY HOSPITAL OF HARTLEPOOL (-)</c:v>
                </c:pt>
                <c:pt idx="2">
                  <c:v>UNIVERSITY HOSPITAL OF NORTH TEES (107)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UNIVERSITY HOSPITAL OF HARTLEPOOL (-)</c:v>
                </c:pt>
                <c:pt idx="2">
                  <c:v>UNIVERSITY HOSPITAL OF NORTH TEES (107)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UNIVERSITY HOSPITAL OF HARTLEPOOL (-)</c:v>
                </c:pt>
                <c:pt idx="2">
                  <c:v>UNIVERSITY HOSPITAL OF NORTH TEES (107)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5.0608085810186729</c:v>
                </c:pt>
                <c:pt idx="1">
                  <c:v>0</c:v>
                </c:pt>
                <c:pt idx="2">
                  <c:v>5.109853719885793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OF HARTLEPOOL (-)</c:v>
                </c:pt>
                <c:pt idx="2">
                  <c:v>UNIVERSITY HOSPITAL OF NORTH TEES (109)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OF HARTLEPOOL (-)</c:v>
                </c:pt>
                <c:pt idx="2">
                  <c:v>UNIVERSITY HOSPITAL OF NORTH TEES (109)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OF HARTLEPOOL (-)</c:v>
                </c:pt>
                <c:pt idx="2">
                  <c:v>UNIVERSITY HOSPITAL OF NORTH TEES (109)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OF HARTLEPOOL (-)</c:v>
                </c:pt>
                <c:pt idx="2">
                  <c:v>UNIVERSITY HOSPITAL OF NORTH TEES (109)</c:v>
                </c:pt>
              </c:strCache>
            </c:strRef>
          </c:cat>
          <c:val>
            <c:numRef>
              <c:f>Sheet1!$G$2:$G$4</c:f>
              <c:numCache>
                <c:formatCode>0.0;;</c:formatCode>
                <c:ptCount val="3"/>
                <c:pt idx="0">
                  <c:v>7.4530105124529857</c:v>
                </c:pt>
                <c:pt idx="1">
                  <c:v>0</c:v>
                </c:pt>
                <c:pt idx="2">
                  <c:v>7.4608253557678372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OF HARTLEPOOL (-)</c:v>
                </c:pt>
                <c:pt idx="2">
                  <c:v>UNIVERSITY HOSPITAL OF NORTH TEES (109)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OF HARTLEPOOL (-)</c:v>
                </c:pt>
                <c:pt idx="2">
                  <c:v>UNIVERSITY HOSPITAL OF NORTH TEES (109)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OF HARTLEPOOL (-)</c:v>
                </c:pt>
                <c:pt idx="2">
                  <c:v>UNIVERSITY HOSPITAL OF NORTH TEES (109)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2.5469894875470143</c:v>
                </c:pt>
                <c:pt idx="1">
                  <c:v>0</c:v>
                </c:pt>
                <c:pt idx="2">
                  <c:v>2.5391746442321628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46</c:v>
                </c:pt>
                <c:pt idx="4" formatCode="0">
                  <c:v>7</c:v>
                </c:pt>
                <c:pt idx="5" formatCode="0">
                  <c:v>5</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Sheet1!$F$2:$F$4</c:f>
              <c:numCache>
                <c:formatCode>0.0;;</c:formatCode>
                <c:ptCount val="3"/>
                <c:pt idx="0">
                  <c:v>8.5533278603859966</c:v>
                </c:pt>
                <c:pt idx="1">
                  <c:v>0</c:v>
                </c:pt>
                <c:pt idx="2">
                  <c:v>8.525015769745961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1.4466721396140034</c:v>
                </c:pt>
                <c:pt idx="1">
                  <c:v>0</c:v>
                </c:pt>
                <c:pt idx="2">
                  <c:v>1.474984230254039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Sheet1!$G$2:$G$4</c:f>
              <c:numCache>
                <c:formatCode>0.0;;</c:formatCode>
                <c:ptCount val="3"/>
                <c:pt idx="0">
                  <c:v>6.1862258236954633</c:v>
                </c:pt>
                <c:pt idx="1">
                  <c:v>0</c:v>
                </c:pt>
                <c:pt idx="2">
                  <c:v>6.2536037889023008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3.8137741763045367</c:v>
                </c:pt>
                <c:pt idx="1">
                  <c:v>0</c:v>
                </c:pt>
                <c:pt idx="2">
                  <c:v>3.7463962110976992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HARTLEPOOL (-)</c:v>
                </c:pt>
                <c:pt idx="2">
                  <c:v>UNIVERSITY HOSPITAL OF NORTH TEES (113)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HARTLEPOOL (-)</c:v>
                </c:pt>
                <c:pt idx="2">
                  <c:v>UNIVERSITY HOSPITAL OF NORTH TEES (113)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HARTLEPOOL (-)</c:v>
                </c:pt>
                <c:pt idx="2">
                  <c:v>UNIVERSITY HOSPITAL OF NORTH TEES (113)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HARTLEPOOL (-)</c:v>
                </c:pt>
                <c:pt idx="2">
                  <c:v>UNIVERSITY HOSPITAL OF NORTH TEES (113)</c:v>
                </c:pt>
              </c:strCache>
            </c:strRef>
          </c:cat>
          <c:val>
            <c:numRef>
              <c:f>Sheet1!$G$2:$G$4</c:f>
              <c:numCache>
                <c:formatCode>0.0;;</c:formatCode>
                <c:ptCount val="3"/>
                <c:pt idx="0">
                  <c:v>6.7548126663025769</c:v>
                </c:pt>
                <c:pt idx="1">
                  <c:v>0</c:v>
                </c:pt>
                <c:pt idx="2">
                  <c:v>6.7719611596103482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HARTLEPOOL (-)</c:v>
                </c:pt>
                <c:pt idx="2">
                  <c:v>UNIVERSITY HOSPITAL OF NORTH TEES (113)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HARTLEPOOL (-)</c:v>
                </c:pt>
                <c:pt idx="2">
                  <c:v>UNIVERSITY HOSPITAL OF NORTH TEES (113)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HARTLEPOOL (-)</c:v>
                </c:pt>
                <c:pt idx="2">
                  <c:v>UNIVERSITY HOSPITAL OF NORTH TEES (113)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3.2451873336974231</c:v>
                </c:pt>
                <c:pt idx="1">
                  <c:v>0</c:v>
                </c:pt>
                <c:pt idx="2">
                  <c:v>3.2280388403896518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HARTLEPOOL (-)</c:v>
                </c:pt>
                <c:pt idx="2">
                  <c:v>UNIVERSITY HOSPITAL OF NORTH TEES (121)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HARTLEPOOL (-)</c:v>
                </c:pt>
                <c:pt idx="2">
                  <c:v>UNIVERSITY HOSPITAL OF NORTH TEES (121)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HARTLEPOOL (-)</c:v>
                </c:pt>
                <c:pt idx="2">
                  <c:v>UNIVERSITY HOSPITAL OF NORTH TEES (121)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HARTLEPOOL (-)</c:v>
                </c:pt>
                <c:pt idx="2">
                  <c:v>UNIVERSITY HOSPITAL OF NORTH TEES (121)</c:v>
                </c:pt>
              </c:strCache>
            </c:strRef>
          </c:cat>
          <c:val>
            <c:numRef>
              <c:f>Sheet1!$G$2:$G$4</c:f>
              <c:numCache>
                <c:formatCode>0.0;;</c:formatCode>
                <c:ptCount val="3"/>
                <c:pt idx="0">
                  <c:v>7.2477882801801954</c:v>
                </c:pt>
                <c:pt idx="1">
                  <c:v>0</c:v>
                </c:pt>
                <c:pt idx="2">
                  <c:v>7.2679829693723388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HARTLEPOOL (-)</c:v>
                </c:pt>
                <c:pt idx="2">
                  <c:v>UNIVERSITY HOSPITAL OF NORTH TEES (121)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HARTLEPOOL (-)</c:v>
                </c:pt>
                <c:pt idx="2">
                  <c:v>UNIVERSITY HOSPITAL OF NORTH TEES (121)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HARTLEPOOL (-)</c:v>
                </c:pt>
                <c:pt idx="2">
                  <c:v>UNIVERSITY HOSPITAL OF NORTH TEES (121)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2.7522117198198046</c:v>
                </c:pt>
                <c:pt idx="1">
                  <c:v>0</c:v>
                </c:pt>
                <c:pt idx="2">
                  <c:v>2.7320170306276612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Sheet1!$G$2:$G$4</c:f>
              <c:numCache>
                <c:formatCode>0.0;;</c:formatCode>
                <c:ptCount val="3"/>
                <c:pt idx="0">
                  <c:v>7.9283747411947196</c:v>
                </c:pt>
                <c:pt idx="1">
                  <c:v>0</c:v>
                </c:pt>
                <c:pt idx="2">
                  <c:v>7.906355941675308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UNIVERSITY HOSPITAL OF HARTLEPOOL (-)</c:v>
                </c:pt>
                <c:pt idx="2">
                  <c:v>UNIVERSITY HOSPITAL OF NORTH TEES (122)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2.0716252588052804</c:v>
                </c:pt>
                <c:pt idx="1">
                  <c:v>0</c:v>
                </c:pt>
                <c:pt idx="2">
                  <c:v>2.093644058324692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(117)</c:v>
                </c:pt>
              </c:strCache>
            </c:strRef>
          </c:cat>
          <c:val>
            <c:numRef>
              <c:f>Sheet1!$G$2:$G$4</c:f>
              <c:numCache>
                <c:formatCode>0.0;;</c:formatCode>
                <c:ptCount val="3"/>
                <c:pt idx="0">
                  <c:v>8.4749511650067006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(117)</c:v>
                </c:pt>
              </c:strCache>
            </c:strRef>
          </c:cat>
          <c:val>
            <c:numRef>
              <c:f>Sheet1!$I$2:$I$4</c:f>
              <c:numCache>
                <c:formatCode>0.0;;</c:formatCode>
                <c:ptCount val="3"/>
                <c:pt idx="0">
                  <c:v>0</c:v>
                </c:pt>
                <c:pt idx="1">
                  <c:v>0</c:v>
                </c:pt>
                <c:pt idx="2">
                  <c:v>8.4550260344577204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UNIVERSITY HOSPITAL OF HARTLEPOOL (-)</c:v>
                </c:pt>
                <c:pt idx="2">
                  <c:v>UNIVERSITY HOSPITAL OF NORTH TEES (117)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1.5250488349932994</c:v>
                </c:pt>
                <c:pt idx="1">
                  <c:v>0</c:v>
                </c:pt>
                <c:pt idx="2">
                  <c:v>1.5449739655422796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UNIVERSITY HOSPITAL OF HARTLEPOOL (-)</c:v>
                </c:pt>
                <c:pt idx="2">
                  <c:v>UNIVERSITY HOSPITAL OF NORTH TEES (112)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UNIVERSITY HOSPITAL OF HARTLEPOOL (-)</c:v>
                </c:pt>
                <c:pt idx="2">
                  <c:v>UNIVERSITY HOSPITAL OF NORTH TEES (112)</c:v>
                </c:pt>
              </c:strCache>
            </c:strRef>
          </c:cat>
          <c:val>
            <c:numRef>
              <c:f>Sheet1!$E$2:$E$4</c:f>
              <c:numCache>
                <c:formatCode>0.0;;</c:formatCode>
                <c:ptCount val="3"/>
                <c:pt idx="0">
                  <c:v>6.7476196100095764</c:v>
                </c:pt>
                <c:pt idx="1">
                  <c:v>0</c:v>
                </c:pt>
                <c:pt idx="2">
                  <c:v>6.7656339025898484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UNIVERSITY HOSPITAL OF HARTLEPOOL (-)</c:v>
                </c:pt>
                <c:pt idx="2">
                  <c:v>UNIVERSITY HOSPITAL OF NORTH TEES (112)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UNIVERSITY HOSPITAL OF HARTLEPOOL (-)</c:v>
                </c:pt>
                <c:pt idx="2">
                  <c:v>UNIVERSITY HOSPITAL OF NORTH TEES (112)</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UNIVERSITY HOSPITAL OF HARTLEPOOL (-)</c:v>
                </c:pt>
                <c:pt idx="2">
                  <c:v>UNIVERSITY HOSPITAL OF NORTH TEES (112)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UNIVERSITY HOSPITAL OF HARTLEPOOL (-)</c:v>
                </c:pt>
                <c:pt idx="2">
                  <c:v>UNIVERSITY HOSPITAL OF NORTH TEES (112)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UNIVERSITY HOSPITAL OF HARTLEPOOL (-)</c:v>
                </c:pt>
                <c:pt idx="2">
                  <c:v>UNIVERSITY HOSPITAL OF NORTH TEES (112)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3.2523803899904236</c:v>
                </c:pt>
                <c:pt idx="1">
                  <c:v>0</c:v>
                </c:pt>
                <c:pt idx="2">
                  <c:v>3.2343660974101516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6.22781058022513</c:v>
                </c:pt>
                <c:pt idx="1">
                  <c:v>5.6683755986109361</c:v>
                </c:pt>
                <c:pt idx="2">
                  <c:v>6.6817689437648289</c:v>
                </c:pt>
                <c:pt idx="3">
                  <c:v>6.8256159394027707</c:v>
                </c:pt>
                <c:pt idx="4">
                  <c:v>6.7109976034365966</c:v>
                </c:pt>
                <c:pt idx="5">
                  <c:v>6.6599797483427334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6.6955001057536174</c:v>
                </c:pt>
                <c:pt idx="1">
                  <c:v>7.6000723044580623</c:v>
                </c:pt>
                <c:pt idx="2">
                  <c:v>7.1315749986922654</c:v>
                </c:pt>
                <c:pt idx="3">
                  <c:v>7.3585348715317762</c:v>
                </c:pt>
                <c:pt idx="4">
                  <c:v>7.2849956799248181</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9.0461672924663326</c:v>
                </c:pt>
                <c:pt idx="1">
                  <c:v>8.035085457260541</c:v>
                </c:pt>
                <c:pt idx="2">
                  <c:v>8.6749176831483119</c:v>
                </c:pt>
                <c:pt idx="3">
                  <c:v>8.6419147253207917</c:v>
                </c:pt>
                <c:pt idx="4">
                  <c:v>8.8037758688418766</c:v>
                </c:pt>
                <c:pt idx="5">
                  <c:v>8.709150962654606</c:v>
                </c:pt>
                <c:pt idx="6">
                  <c:v>8.8112005982798358</c:v>
                </c:pt>
                <c:pt idx="7">
                  <c:v>9.1135319465355664</c:v>
                </c:pt>
                <c:pt idx="8">
                  <c:v>8.5176387309787174</c:v>
                </c:pt>
                <c:pt idx="9">
                  <c:v>8.5457511596449454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49</c:v>
                </c:pt>
                <c:pt idx="2">
                  <c:v>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7.9049773824606548</c:v>
                </c:pt>
                <c:pt idx="1">
                  <c:v>9.1079960654020411</c:v>
                </c:pt>
                <c:pt idx="2">
                  <c:v>9.1704860312397667</c:v>
                </c:pt>
                <c:pt idx="3">
                  <c:v>9.093472268088874</c:v>
                </c:pt>
                <c:pt idx="4">
                  <c:v>8.9645682028259071</c:v>
                </c:pt>
                <c:pt idx="5">
                  <c:v>8.9143543323616328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9.1976345883471708</c:v>
                </c:pt>
                <c:pt idx="1">
                  <c:v>8.8662943689424658</c:v>
                </c:pt>
                <c:pt idx="2">
                  <c:v>9.0283569835411086</c:v>
                </c:pt>
                <c:pt idx="3">
                  <c:v>8.8542348371925907</c:v>
                </c:pt>
                <c:pt idx="4">
                  <c:v>8.9909537778433624</c:v>
                </c:pt>
                <c:pt idx="5">
                  <c:v>8.9627247360870452</c:v>
                </c:pt>
                <c:pt idx="6">
                  <c:v>8.777876808472838</c:v>
                </c:pt>
                <c:pt idx="7">
                  <c:v>9.3998406578906426</c:v>
                </c:pt>
                <c:pt idx="8">
                  <c:v>8.8178104293942763</c:v>
                </c:pt>
                <c:pt idx="9">
                  <c:v>9.0655476895896356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8.6908793274047049</c:v>
                </c:pt>
                <c:pt idx="1">
                  <c:v>7.7525041491411537</c:v>
                </c:pt>
                <c:pt idx="2">
                  <c:v>8.1768215830921971</c:v>
                </c:pt>
                <c:pt idx="3">
                  <c:v>8.0955328936600939</c:v>
                </c:pt>
                <c:pt idx="4">
                  <c:v>8.0309334193593518</c:v>
                </c:pt>
                <c:pt idx="5">
                  <c:v>8.4613908045667845</c:v>
                </c:pt>
                <c:pt idx="6">
                  <c:v>7.5908197029229392</c:v>
                </c:pt>
                <c:pt idx="7">
                  <c:v>9.2343280869700184</c:v>
                </c:pt>
                <c:pt idx="8">
                  <c:v>8.8467634754960471</c:v>
                </c:pt>
                <c:pt idx="9">
                  <c:v>7.6008853237572964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9.3785603384960989</c:v>
                </c:pt>
                <c:pt idx="1">
                  <c:v>9.5505830246114432</c:v>
                </c:pt>
                <c:pt idx="2">
                  <c:v>9.397846116902322</c:v>
                </c:pt>
                <c:pt idx="3">
                  <c:v>9.0414423805579975</c:v>
                </c:pt>
                <c:pt idx="4">
                  <c:v>8.9206222891076248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8.9450128884883284</c:v>
                </c:pt>
                <c:pt idx="1">
                  <c:v>8.5493195204113395</c:v>
                </c:pt>
                <c:pt idx="2">
                  <c:v>8.7966150651871295</c:v>
                </c:pt>
                <c:pt idx="3">
                  <c:v>9.037703346608188</c:v>
                </c:pt>
                <c:pt idx="4">
                  <c:v>8.5180310194131206</c:v>
                </c:pt>
                <c:pt idx="5">
                  <c:v>8.6774273188913398</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9.1941164040187431</c:v>
                </c:pt>
                <c:pt idx="1">
                  <c:v>9.5106183433802425</c:v>
                </c:pt>
                <c:pt idx="2">
                  <c:v>9.4491684628174326</c:v>
                </c:pt>
                <c:pt idx="3">
                  <c:v>9.3513081366503599</c:v>
                </c:pt>
                <c:pt idx="4">
                  <c:v>9.6050622877045981</c:v>
                </c:pt>
                <c:pt idx="5">
                  <c:v>9.68247608657013</c:v>
                </c:pt>
                <c:pt idx="6">
                  <c:v>9.1975314938323098</c:v>
                </c:pt>
                <c:pt idx="7">
                  <c:v>9.5663373474143736</c:v>
                </c:pt>
                <c:pt idx="8">
                  <c:v>9.5262676632198087</c:v>
                </c:pt>
                <c:pt idx="9">
                  <c:v>9.200381967544061</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8.1435125163621453</c:v>
                </c:pt>
                <c:pt idx="1">
                  <c:v>9.0936882681502063</c:v>
                </c:pt>
                <c:pt idx="2">
                  <c:v>8.7654397111693854</c:v>
                </c:pt>
                <c:pt idx="3">
                  <c:v>8.2682852818696499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7.7634610930236896</c:v>
                </c:pt>
                <c:pt idx="1">
                  <c:v>8.0075786492781162</c:v>
                </c:pt>
                <c:pt idx="2">
                  <c:v>7.9047426323546794</c:v>
                </c:pt>
                <c:pt idx="3">
                  <c:v>7.5777350674238741</c:v>
                </c:pt>
                <c:pt idx="4">
                  <c:v>7.4092416312124314</c:v>
                </c:pt>
                <c:pt idx="5">
                  <c:v>7.0508426894509508</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9.3890028147082418</c:v>
                </c:pt>
                <c:pt idx="1">
                  <c:v>8.5860743235537083</c:v>
                </c:pt>
                <c:pt idx="2">
                  <c:v>8.605715286762992</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9.2651721160514686</c:v>
                </c:pt>
                <c:pt idx="1">
                  <c:v>9.6586529586878402</c:v>
                </c:pt>
                <c:pt idx="2">
                  <c:v>9.3222521766393829</c:v>
                </c:pt>
                <c:pt idx="3">
                  <c:v>9.0684359639255128</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8.4749511650067006</c:v>
                </c:pt>
                <c:pt idx="1">
                  <c:v>7.0900606314819363</c:v>
                </c:pt>
                <c:pt idx="2">
                  <c:v>9.0754427299459284</c:v>
                </c:pt>
                <c:pt idx="3">
                  <c:v>6.6786912763145976</c:v>
                </c:pt>
                <c:pt idx="4">
                  <c:v>8.0112469183292259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6.4034667413244577</c:v>
                </c:pt>
                <c:pt idx="2">
                  <c:v>8.4626817822581337</c:v>
                </c:pt>
                <c:pt idx="3">
                  <c:v>6.1530225076975773</c:v>
                </c:pt>
                <c:pt idx="4">
                  <c:v>7.6157576160164524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8.9893216694097067</c:v>
                </c:pt>
                <c:pt idx="1">
                  <c:v>8.2686416118693273</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8.8727120426599484</c:v>
                </c:pt>
                <c:pt idx="1">
                  <c:v>8.2159885711439706</c:v>
                </c:pt>
                <c:pt idx="2">
                  <c:v>7.4230322307821091</c:v>
                </c:pt>
                <c:pt idx="3">
                  <c:v>9.0347224733647362</c:v>
                </c:pt>
                <c:pt idx="4">
                  <c:v>8.2089176230376797</c:v>
                </c:pt>
                <c:pt idx="5">
                  <c:v>8.0818597049316807</c:v>
                </c:pt>
                <c:pt idx="6">
                  <c:v>9.3237801435026313</c:v>
                </c:pt>
                <c:pt idx="7">
                  <c:v>9.3061799673825725</c:v>
                </c:pt>
                <c:pt idx="8">
                  <c:v>8.0401709998334496</c:v>
                </c:pt>
                <c:pt idx="9">
                  <c:v>7.8211552563560538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6.346051406214702</c:v>
                </c:pt>
                <c:pt idx="1">
                  <c:v>5.4486621064215131</c:v>
                </c:pt>
                <c:pt idx="2">
                  <c:v>6.8974517172608536</c:v>
                </c:pt>
                <c:pt idx="3">
                  <c:v>7.0109558087335317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7.8801225493761047</c:v>
                </c:pt>
                <c:pt idx="1">
                  <c:v>7.0675797021895024</c:v>
                </c:pt>
                <c:pt idx="2">
                  <c:v>8.0112469183292259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8.9119369589766801</c:v>
                </c:pt>
                <c:pt idx="1">
                  <c:v>9.0645578946212293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9.5801825472071922</c:v>
                </c:pt>
                <c:pt idx="1">
                  <c:v>9.4640561105635133</c:v>
                </c:pt>
                <c:pt idx="2">
                  <c:v>9.516135117537166</c:v>
                </c:pt>
                <c:pt idx="3">
                  <c:v>9.576900729978524</c:v>
                </c:pt>
                <c:pt idx="4">
                  <c:v>9.3794900608638514</c:v>
                </c:pt>
                <c:pt idx="5">
                  <c:v>8.5179067634340466</c:v>
                </c:pt>
                <c:pt idx="6">
                  <c:v>8.4441085922570149</c:v>
                </c:pt>
                <c:pt idx="7">
                  <c:v>9.4051888213667123</c:v>
                </c:pt>
                <c:pt idx="8">
                  <c:v>9.2546634357718336</c:v>
                </c:pt>
                <c:pt idx="9">
                  <c:v>9.5094392438721034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7.701030731438653</c:v>
                </c:pt>
                <c:pt idx="1">
                  <c:v>8.5205054722996785</c:v>
                </c:pt>
                <c:pt idx="2">
                  <c:v>6.9659134023550644</c:v>
                </c:pt>
                <c:pt idx="3">
                  <c:v>7.5302388494399191</c:v>
                </c:pt>
                <c:pt idx="4">
                  <c:v>7.734412287710092</c:v>
                </c:pt>
                <c:pt idx="5">
                  <c:v>8.0222410131525255</c:v>
                </c:pt>
                <c:pt idx="6">
                  <c:v>7.3548371750864296</c:v>
                </c:pt>
                <c:pt idx="7">
                  <c:v>7.686833245463303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9.3753184791313604</c:v>
                </c:pt>
                <c:pt idx="1">
                  <c:v>9.3850891221268018</c:v>
                </c:pt>
                <c:pt idx="2">
                  <c:v>9.2494363950076153</c:v>
                </c:pt>
                <c:pt idx="3">
                  <c:v>9.0478942455566465</c:v>
                </c:pt>
                <c:pt idx="4">
                  <c:v>9.1530000017791764</c:v>
                </c:pt>
                <c:pt idx="5">
                  <c:v>9.1187720688503422</c:v>
                </c:pt>
                <c:pt idx="6">
                  <c:v>9.199255032116568</c:v>
                </c:pt>
                <c:pt idx="7">
                  <c:v>9.2400875143181214</c:v>
                </c:pt>
                <c:pt idx="8">
                  <c:v>8.844473748686573</c:v>
                </c:pt>
                <c:pt idx="9">
                  <c:v>8.6663979691599895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8.7159274194342515</c:v>
                </c:pt>
                <c:pt idx="1">
                  <c:v>8.5169284096985525</c:v>
                </c:pt>
                <c:pt idx="2">
                  <c:v>8.7126285022928744</c:v>
                </c:pt>
                <c:pt idx="3">
                  <c:v>8.765435482642328</c:v>
                </c:pt>
                <c:pt idx="4">
                  <c:v>8.2139509524403636</c:v>
                </c:pt>
                <c:pt idx="5">
                  <c:v>8.7833946512394707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8.8851773802535092</c:v>
                </c:pt>
                <c:pt idx="1">
                  <c:v>8.879716275058275</c:v>
                </c:pt>
                <c:pt idx="2">
                  <c:v>7.7399676764808287</c:v>
                </c:pt>
                <c:pt idx="3">
                  <c:v>8.7617107420595595</c:v>
                </c:pt>
                <c:pt idx="4">
                  <c:v>7.3957661666858261</c:v>
                </c:pt>
                <c:pt idx="5">
                  <c:v>7.8377368932063876</c:v>
                </c:pt>
                <c:pt idx="6">
                  <c:v>8.0806637316164025</c:v>
                </c:pt>
                <c:pt idx="7">
                  <c:v>8.2465414058129323</c:v>
                </c:pt>
                <c:pt idx="8">
                  <c:v>6.6288458182663694</c:v>
                </c:pt>
                <c:pt idx="9">
                  <c:v>8.1384407566416055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4.9391914189813271</c:v>
                </c:pt>
                <c:pt idx="1">
                  <c:v>5.8529637192133084</c:v>
                </c:pt>
                <c:pt idx="2">
                  <c:v>6.7476196100095764</c:v>
                </c:pt>
                <c:pt idx="3">
                  <c:v>7.4804312611493691</c:v>
                </c:pt>
                <c:pt idx="4">
                  <c:v>7.6008853237572964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6.4440929810136076</c:v>
                </c:pt>
                <c:pt idx="1">
                  <c:v>7.1398637311437971</c:v>
                </c:pt>
                <c:pt idx="2">
                  <c:v>7.8136688224618638</c:v>
                </c:pt>
                <c:pt idx="3">
                  <c:v>8.3665113289442026</c:v>
                </c:pt>
                <c:pt idx="4">
                  <c:v>8.4553095815579464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9.1416677218390241</c:v>
                </c:pt>
                <c:pt idx="1">
                  <c:v>9.5140719736719372</c:v>
                </c:pt>
                <c:pt idx="2">
                  <c:v>9.497868892881046</c:v>
                </c:pt>
                <c:pt idx="3">
                  <c:v>9.5944483864472225</c:v>
                </c:pt>
                <c:pt idx="4">
                  <c:v>9.3729864784255525</c:v>
                </c:pt>
                <c:pt idx="5">
                  <c:v>9.4509178065041226</c:v>
                </c:pt>
                <c:pt idx="6">
                  <c:v>9.2072064761078956</c:v>
                </c:pt>
                <c:pt idx="7">
                  <c:v>9.4129729390848844</c:v>
                </c:pt>
                <c:pt idx="8">
                  <c:v>8.8340500683724432</c:v>
                </c:pt>
                <c:pt idx="9">
                  <c:v>8.4264907716223298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7.9717717840858118</c:v>
                </c:pt>
                <c:pt idx="1">
                  <c:v>7.7780774652421858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9.3252490533037786</c:v>
                </c:pt>
                <c:pt idx="1">
                  <c:v>9.6447160959143687</c:v>
                </c:pt>
                <c:pt idx="2">
                  <c:v>9.3925507627766294</c:v>
                </c:pt>
                <c:pt idx="3">
                  <c:v>9.3831337382793052</c:v>
                </c:pt>
                <c:pt idx="4">
                  <c:v>9.372396317720689</c:v>
                </c:pt>
                <c:pt idx="5">
                  <c:v>9.2844457172202883</c:v>
                </c:pt>
                <c:pt idx="6">
                  <c:v>9.2712066813401872</c:v>
                </c:pt>
                <c:pt idx="7">
                  <c:v>9.5159856219650738</c:v>
                </c:pt>
                <c:pt idx="8">
                  <c:v>8.5480566899133148</c:v>
                </c:pt>
                <c:pt idx="9">
                  <c:v>8.6771983431129076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8.7317473544464352</c:v>
                </c:pt>
                <c:pt idx="1">
                  <c:v>8.5572694745892139</c:v>
                </c:pt>
                <c:pt idx="2">
                  <c:v>8.3805183503538867</c:v>
                </c:pt>
                <c:pt idx="3">
                  <c:v>8.9911348892775287</c:v>
                </c:pt>
                <c:pt idx="4">
                  <c:v>7.8854388837699023</c:v>
                </c:pt>
                <c:pt idx="5">
                  <c:v>8.0303340130824807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7.1396399274197604</c:v>
                </c:pt>
                <c:pt idx="1">
                  <c:v>6.4969232590719921</c:v>
                </c:pt>
                <c:pt idx="2">
                  <c:v>6.7318079431404474</c:v>
                </c:pt>
                <c:pt idx="3">
                  <c:v>6.2992694276382348</c:v>
                </c:pt>
                <c:pt idx="4">
                  <c:v>5.681308659192756</c:v>
                </c:pt>
                <c:pt idx="5">
                  <c:v>4.9391914189813271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8.859066486232777</c:v>
                </c:pt>
                <c:pt idx="1">
                  <c:v>9.1866730513270056</c:v>
                </c:pt>
                <c:pt idx="2">
                  <c:v>9.1220829571763176</c:v>
                </c:pt>
                <c:pt idx="3">
                  <c:v>9.3598402497742743</c:v>
                </c:pt>
                <c:pt idx="4">
                  <c:v>8.7736687353822713</c:v>
                </c:pt>
                <c:pt idx="5">
                  <c:v>8.9373577095645054</c:v>
                </c:pt>
                <c:pt idx="6">
                  <c:v>8.8681308652827155</c:v>
                </c:pt>
                <c:pt idx="7">
                  <c:v>9.0769266706744887</c:v>
                </c:pt>
                <c:pt idx="8">
                  <c:v>8.0589180886102483</c:v>
                </c:pt>
                <c:pt idx="9">
                  <c:v>8.408886483956648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9.4627170428041225</c:v>
                </c:pt>
                <c:pt idx="1">
                  <c:v>8.3424425489295544</c:v>
                </c:pt>
                <c:pt idx="2">
                  <c:v>8.5533278603859966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8.0125743144361348</c:v>
                </c:pt>
                <c:pt idx="1">
                  <c:v>8.2738735277827651</c:v>
                </c:pt>
                <c:pt idx="2">
                  <c:v>7.2788224371082766</c:v>
                </c:pt>
                <c:pt idx="3">
                  <c:v>7.4530105124529857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7.6479198627890206</c:v>
                </c:pt>
                <c:pt idx="1">
                  <c:v>8.3284823301426254</c:v>
                </c:pt>
                <c:pt idx="2">
                  <c:v>7.7824932115015004</c:v>
                </c:pt>
                <c:pt idx="3">
                  <c:v>7.8879897672283326</c:v>
                </c:pt>
                <c:pt idx="4">
                  <c:v>7.9866328612475117</c:v>
                </c:pt>
                <c:pt idx="5">
                  <c:v>6.7548126663025769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4.5850458741416187</c:v>
                </c:pt>
                <c:pt idx="1">
                  <c:v>5.6926646612443168</c:v>
                </c:pt>
                <c:pt idx="2">
                  <c:v>4.9848620237784171</c:v>
                </c:pt>
                <c:pt idx="3">
                  <c:v>5.3596640443980776</c:v>
                </c:pt>
                <c:pt idx="4">
                  <c:v>5.5753340335635651</c:v>
                </c:pt>
                <c:pt idx="5">
                  <c:v>6.2016863696279536</c:v>
                </c:pt>
                <c:pt idx="6">
                  <c:v>6.9355301668571832</c:v>
                </c:pt>
                <c:pt idx="7">
                  <c:v>6.1862258236954633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8.3815078790479998</c:v>
                </c:pt>
                <c:pt idx="1">
                  <c:v>8.9970420274516361</c:v>
                </c:pt>
                <c:pt idx="2">
                  <c:v>8.1843929735359051</c:v>
                </c:pt>
                <c:pt idx="3">
                  <c:v>8.1313784742154223</c:v>
                </c:pt>
                <c:pt idx="4">
                  <c:v>8.4119903616045413</c:v>
                </c:pt>
                <c:pt idx="5">
                  <c:v>8.5643343039448716</c:v>
                </c:pt>
                <c:pt idx="6">
                  <c:v>8.4482812420405402</c:v>
                </c:pt>
                <c:pt idx="7">
                  <c:v>8.6292950487001399</c:v>
                </c:pt>
                <c:pt idx="8">
                  <c:v>8.4040866698514769</c:v>
                </c:pt>
                <c:pt idx="9">
                  <c:v>7.9283747411947196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7.5902284978158079</c:v>
                </c:pt>
                <c:pt idx="1">
                  <c:v>8.4831298680098879</c:v>
                </c:pt>
                <c:pt idx="2">
                  <c:v>7.3782774839831076</c:v>
                </c:pt>
                <c:pt idx="3">
                  <c:v>7.266128207551116</c:v>
                </c:pt>
                <c:pt idx="4">
                  <c:v>7.9663686217405978</c:v>
                </c:pt>
                <c:pt idx="5">
                  <c:v>8.2363980808694865</c:v>
                </c:pt>
                <c:pt idx="6">
                  <c:v>7.4509167288878064</c:v>
                </c:pt>
                <c:pt idx="7">
                  <c:v>7.7397454968753223</c:v>
                </c:pt>
                <c:pt idx="8">
                  <c:v>7.1660458073335418</c:v>
                </c:pt>
                <c:pt idx="9">
                  <c:v>7.2477882801801954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7.7254300829724292</c:v>
                </c:pt>
                <c:pt idx="1">
                  <c:v>7.6859132338831992</c:v>
                </c:pt>
                <c:pt idx="2">
                  <c:v>6.7476196100095764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5.9317730076324464</c:v>
                </c:pt>
                <c:pt idx="1">
                  <c:v>4.4951575047725996</c:v>
                </c:pt>
                <c:pt idx="2">
                  <c:v>3.8929791527974071</c:v>
                </c:pt>
                <c:pt idx="3">
                  <c:v>4.3549918563752792</c:v>
                </c:pt>
                <c:pt idx="4">
                  <c:v>3.3670348107468531</c:v>
                </c:pt>
                <c:pt idx="5">
                  <c:v>2.7546785239855698</c:v>
                </c:pt>
                <c:pt idx="6">
                  <c:v>8.4494136559445856</c:v>
                </c:pt>
                <c:pt idx="7">
                  <c:v>8.0873206952771266</c:v>
                </c:pt>
                <c:pt idx="8">
                  <c:v>8.4749511650067006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8.133040861634349</c:v>
                </c:pt>
                <c:pt idx="1">
                  <c:v>7.4708068839852269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9.2679080675565721</c:v>
                </c:pt>
                <c:pt idx="1">
                  <c:v>9.0566983605937654</c:v>
                </c:pt>
                <c:pt idx="2">
                  <c:v>9.0252126016277447</c:v>
                </c:pt>
                <c:pt idx="3">
                  <c:v>9.244714620547871</c:v>
                </c:pt>
                <c:pt idx="4">
                  <c:v>9.2636695611847859</c:v>
                </c:pt>
                <c:pt idx="5">
                  <c:v>9.4192586036475916</c:v>
                </c:pt>
                <c:pt idx="6">
                  <c:v>8.9530321858985946</c:v>
                </c:pt>
                <c:pt idx="7">
                  <c:v>9.2111843980924615</c:v>
                </c:pt>
                <c:pt idx="8">
                  <c:v>9.0714244243887183</c:v>
                </c:pt>
                <c:pt idx="9">
                  <c:v>9.2035881153500672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8.549424808048963</c:v>
                </c:pt>
                <c:pt idx="1">
                  <c:v>8.2444572013252166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8.3735025880497034</c:v>
                </c:pt>
                <c:pt idx="1">
                  <c:v>8.1947270768883094</c:v>
                </c:pt>
                <c:pt idx="2">
                  <c:v>8.2571547451061029</c:v>
                </c:pt>
                <c:pt idx="3">
                  <c:v>7.8996165093191548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8.3930610040350739</c:v>
                </c:pt>
                <c:pt idx="1">
                  <c:v>7.7059285254007417</c:v>
                </c:pt>
                <c:pt idx="2">
                  <c:v>6.7860592796703463</c:v>
                </c:pt>
                <c:pt idx="3">
                  <c:v>7.365508253240507</c:v>
                </c:pt>
                <c:pt idx="4">
                  <c:v>5.8242892558488872</c:v>
                </c:pt>
                <c:pt idx="5">
                  <c:v>7.1012399388730483</c:v>
                </c:pt>
                <c:pt idx="6">
                  <c:v>8.6661080059536566</c:v>
                </c:pt>
                <c:pt idx="7">
                  <c:v>7.4018428956619076</c:v>
                </c:pt>
                <c:pt idx="8">
                  <c:v>7.9382911773454792</c:v>
                </c:pt>
                <c:pt idx="9">
                  <c:v>7.9639084464300769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8.0720526126081396</c:v>
                </c:pt>
                <c:pt idx="1">
                  <c:v>8.0841554521416814</c:v>
                </c:pt>
                <c:pt idx="2">
                  <c:v>7.3071388117281169</c:v>
                </c:pt>
                <c:pt idx="3">
                  <c:v>7.729184068234539</c:v>
                </c:pt>
                <c:pt idx="4">
                  <c:v>6.3618604615938876</c:v>
                </c:pt>
                <c:pt idx="5">
                  <c:v>5.5372252860736078</c:v>
                </c:pt>
                <c:pt idx="6">
                  <c:v>5.2519388503967059</c:v>
                </c:pt>
                <c:pt idx="7">
                  <c:v>6.5569548321353839</c:v>
                </c:pt>
                <c:pt idx="8">
                  <c:v>5.3007554392300884</c:v>
                </c:pt>
                <c:pt idx="9">
                  <c:v>6.6786912763145976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7.8677112391443309</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8.1380361446231575</c:v>
                </c:pt>
                <c:pt idx="1">
                  <c:v>7.9780562439960292</c:v>
                </c:pt>
                <c:pt idx="2">
                  <c:v>8.6011961451613672</c:v>
                </c:pt>
                <c:pt idx="3">
                  <c:v>8.6252749917244351</c:v>
                </c:pt>
                <c:pt idx="4">
                  <c:v>8.0285277684769127</c:v>
                </c:pt>
                <c:pt idx="5">
                  <c:v>8.2905353327372495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8.8386473259930742</c:v>
                </c:pt>
                <c:pt idx="1">
                  <c:v>8.5028497596816326</c:v>
                </c:pt>
                <c:pt idx="2">
                  <c:v>8.3854843419952925</c:v>
                </c:pt>
                <c:pt idx="3">
                  <c:v>8.5698364675723564</c:v>
                </c:pt>
                <c:pt idx="4">
                  <c:v>8.238950063055432</c:v>
                </c:pt>
                <c:pt idx="5">
                  <c:v>8.1358416129555291</c:v>
                </c:pt>
                <c:pt idx="6">
                  <c:v>8.3027809452555434</c:v>
                </c:pt>
                <c:pt idx="7">
                  <c:v>8.3848534157047254</c:v>
                </c:pt>
                <c:pt idx="8">
                  <c:v>8.4564940233480481</c:v>
                </c:pt>
                <c:pt idx="9">
                  <c:v>8.3584663285819776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9.7442962430189759</c:v>
                </c:pt>
                <c:pt idx="1">
                  <c:v>9.2645372364885379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8.8417674460001692</c:v>
                </c:pt>
                <c:pt idx="1">
                  <c:v>8.4211642518245657</c:v>
                </c:pt>
                <c:pt idx="2">
                  <c:v>8.6002744026916886</c:v>
                </c:pt>
                <c:pt idx="3">
                  <c:v>8.3364253633622241</c:v>
                </c:pt>
                <c:pt idx="4">
                  <c:v>7.7480537578182256</c:v>
                </c:pt>
                <c:pt idx="5">
                  <c:v>8.0023129274867042</c:v>
                </c:pt>
                <c:pt idx="6">
                  <c:v>8.5814694361661559</c:v>
                </c:pt>
                <c:pt idx="7">
                  <c:v>8.2982840315376087</c:v>
                </c:pt>
                <c:pt idx="8">
                  <c:v>8.2885861005307682</c:v>
                </c:pt>
                <c:pt idx="9">
                  <c:v>7.8047129553097454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7.7595604622944503</c:v>
                </c:pt>
                <c:pt idx="1">
                  <c:v>7.6774930407703277</c:v>
                </c:pt>
                <c:pt idx="2">
                  <c:v>8.3979883298042282</c:v>
                </c:pt>
                <c:pt idx="3">
                  <c:v>8.0152891935537003</c:v>
                </c:pt>
                <c:pt idx="4">
                  <c:v>8.7422372442572591</c:v>
                </c:pt>
                <c:pt idx="5">
                  <c:v>7.4804312611493691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6.1638895637402866</c:v>
                </c:pt>
                <c:pt idx="1">
                  <c:v>6.8320868582231524</c:v>
                </c:pt>
                <c:pt idx="2">
                  <c:v>7.6403580361707801</c:v>
                </c:pt>
                <c:pt idx="3">
                  <c:v>6.9878108055990689</c:v>
                </c:pt>
                <c:pt idx="4">
                  <c:v>7.8086630483426296</c:v>
                </c:pt>
                <c:pt idx="5">
                  <c:v>7.235029561037333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6.4171140080129838</c:v>
                </c:pt>
                <c:pt idx="1">
                  <c:v>5.8529637192133084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6.5376354713118294</c:v>
                </c:pt>
                <c:pt idx="1">
                  <c:v>6.1365297047419292</c:v>
                </c:pt>
                <c:pt idx="2">
                  <c:v>6.7171668888766796</c:v>
                </c:pt>
                <c:pt idx="3">
                  <c:v>6.3863402013780686</c:v>
                </c:pt>
                <c:pt idx="4">
                  <c:v>6.5461255178768294</c:v>
                </c:pt>
                <c:pt idx="5">
                  <c:v>6.0639752047953994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7.7523531772537</c:v>
                </c:pt>
                <c:pt idx="1">
                  <c:v>7.2539631014816912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5.4724675173647572</c:v>
                </c:pt>
                <c:pt idx="2">
                  <c:v>5.7731730690659022</c:v>
                </c:pt>
                <c:pt idx="4">
                  <c:v>5.8134204237398546</c:v>
                </c:pt>
                <c:pt idx="5">
                  <c:v>7.4070495203248434</c:v>
                </c:pt>
                <c:pt idx="6">
                  <c:v>6.1684373783760273</c:v>
                </c:pt>
                <c:pt idx="7">
                  <c:v>5.7659037744769783</c:v>
                </c:pt>
                <c:pt idx="8">
                  <c:v>5.7294750794878633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7.6278451510246734</c:v>
                </c:pt>
                <c:pt idx="1">
                  <c:v>7.2270068141393242</c:v>
                </c:pt>
                <c:pt idx="2">
                  <c:v>6.135764374658998</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0.57877023258072313</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0.17838040171819358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1.8622659882524957</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0.17838040171819358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0.50596226762959162</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6.6599797483427334</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0.93600000000000005</c:v>
                </c:pt>
                <c:pt idx="1">
                  <c:v>1.6E-2</c:v>
                </c:pt>
                <c:pt idx="2">
                  <c:v>2.4E-2</c:v>
                </c:pt>
                <c:pt idx="3">
                  <c:v>0</c:v>
                </c:pt>
                <c:pt idx="4">
                  <c:v>2.4E-2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0.34873193019009285</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0.85870297073720359</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0.23939996812648268</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2.4993015708922961</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0.12110409578659187</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9.0754427299459284</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8.4526622153802577</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0.370051102206709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0.48214885387660011</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0.13441949566237543</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1.4033203901264892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0.13441949566237632</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0.15817903144324497</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8.9143543323616328</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0.17852878582035103</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0.34321171954191954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9.5684861376957642E-2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0.998936324935908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4.499986609624429E-2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9.0655476895896356</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0.30530219254254121</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0.10480936556764142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1.0941948491364641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0.10480936556764142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7.2407600010041762E-2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8.5457511596449454</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1.0856658240984975</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0.5289154741644948</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0.14745767974679147</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1.5394371750148812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0.14745767974679058</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0.40089620066089715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7.2849956799248181</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8.4068041925754162</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0.79200000000000004</c:v>
                </c:pt>
                <c:pt idx="1">
                  <c:v>2.4E-2</c:v>
                </c:pt>
                <c:pt idx="2">
                  <c:v>5.6000000000000022E-2</c:v>
                </c:pt>
                <c:pt idx="3">
                  <c:v>0.08</c:v>
                </c:pt>
                <c:pt idx="4">
                  <c:v>8.0000000000000002E-3</c:v>
                </c:pt>
                <c:pt idx="5">
                  <c:v>0.04</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0.55824135094088145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0.55250899479886595</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0.15403537690208235</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1.6081073964929056</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0.15403537690208324</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0.1094916676383928</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7.6008853237572964</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0.2715380262989866</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0.52480583639175027</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0.14631194346156207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1.5274758513776696</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0.11121043236845729</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8.9206222891076248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0.39353202462216252</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0.23231180028221488</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6.4766793033477654E-2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0.6761560949110148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6.4766793033477654E-2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4.2492139226650849E-2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9.200381967544061</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0.26569824123027619</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0.65310292296664052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0.18208021198214475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1.9008914804656296</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0.18208021198214475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0.65310292296664052</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4.4731869619845099E-3</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7.0508426894509508</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9.7019375787291473E-2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0.33333201699481307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9.2930474172675304E-2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0.97018091481459834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9.2930474172675304E-2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4.4049393592803909E-2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8.6774273188913398</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0.24820634255204155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0.11639745749020669</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1.2151728783833597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0.11639745749020669</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0.13734089310043274</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8.2682852818696499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0.31360897780126606</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0.11254410951503147</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1.1749444743325199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0.11254410951503147</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1.1490315878681656E-4</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8.2686416118693273</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0.46407807343121021</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0.52647033740023108</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0.14677599389804197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1.5323204718425067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0.14677599389804108</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1.957910619633374E-2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8.605715286762992</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0.51830328880123844</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0.28210711107153408</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7.8649353385605636E-2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0.82108804777472955</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6.9483424184774378E-2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9.0684359639255128</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0.56799999999999995</c:v>
                </c:pt>
                <c:pt idx="1">
                  <c:v>0</c:v>
                </c:pt>
                <c:pt idx="2">
                  <c:v>0.34399999999999997</c:v>
                </c:pt>
                <c:pt idx="3">
                  <c:v>8.0000000000000002E-3</c:v>
                </c:pt>
                <c:pt idx="4">
                  <c:v>0</c:v>
                </c:pt>
                <c:pt idx="5">
                  <c:v>6.4000000000000001E-2</c:v>
                </c:pt>
                <c:pt idx="6">
                  <c:v>0</c:v>
                </c:pt>
                <c:pt idx="7">
                  <c:v>1.6E-2</c:v>
                </c:pt>
                <c:pt idx="8">
                  <c:v>0</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8.283471024382429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0.11313727759745085</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0.37173089748197619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0.10363579496227082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1.0819429391612445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0.10363579496227082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0.22953874350475267</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9.0645578946212293</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0.28377602471082497</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0.15839352024190223</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1.6536057922555552</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0.15839352024190312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0.134738639539977</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7.8211552563560538</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0.24215465791965229</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0.9034651554871207</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0.25187933056912293</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2.6295843374302912</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0.16001328021747341</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7.0109558087335317</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0.82965995386907654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0.25253660315439674</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7.0405316862977685E-2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0.73502148062877737</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7.0405316862977685E-2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6.2845543429823181E-2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9.5094392438721034</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0.47264549102471953</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0.47792328717035204</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0.13324143925723231</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1.3910216490405336</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0.1332414392572332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0.28090462981749198</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8.0112469183292259</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7.961798624278436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0.12</c:v>
                </c:pt>
                <c:pt idx="2">
                  <c:v>0.29599999999999999</c:v>
                </c:pt>
                <c:pt idx="3">
                  <c:v>0.34399999999999997</c:v>
                </c:pt>
                <c:pt idx="4">
                  <c:v>0.24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0.20564459397731127</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0.32083654776305792</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8.9446830773564301E-2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0.93381217388296989</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8.9446830773564301E-2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0.24734436204125032</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8.7833946512394707</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0.23764338357970249</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0.54361414796700736</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0.15155556010791482</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1.5822184623477007</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0.15155556010791571</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0.23899532386178635</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8.1384407566416055</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0.49134259111233103</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0.16572525334872523</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1.7301480416745809</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0.16572525334872346</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0.41696387178079597</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7.686833245463303</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0.12039469153654103</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0.30247504707268114</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8.4327781661324153E-2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0.88037003022763471</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8.4327781661324153E-2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4.4811253903906945E-2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8.6663979691599895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0.33202859195788736</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0.32281879016989379</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8.9999465136303414E-2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0.9395815979214639</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8.9999465136303414E-2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3.0833643554052159E-2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8.6771983431129076</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0.35657056478647231</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0.36253955547082573</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0.10107331752887028</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1.0551910397153286</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0.10107331752887028</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0.17463263970089393</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8.0303340130824807</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0.23517737167429509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9.4549611748524498E-2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0.9870844805020802</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4.7354070278002425E-2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8.4264907716223298</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0.39080847363151694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0.11681712125394128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1.2195541083064745</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0.11681712125394128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7.0781803398880072E-2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7.7780774652421858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0.53121633127993118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0.32849658137546633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9.1582390874263453E-2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0.95610711717883845</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8.6473339751185208E-2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8.5533278603859966</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0.15269516327312349</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0.43621563216410841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0.12161365686985715</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1.2696292569939027</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0.12161365686985803</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0.20381720268761505</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7.4530105124529857</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0.53571968516167257</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0.15581880595735598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1.626726141826504</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0.15581880595735598</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0.41707909635387175</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4.9391914189813271</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0.54520179747625175</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0.36464819728208742</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0.10166119110053451</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1.0613283560760856</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0.10166119110053451</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6.6871692707341168E-2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8.408886483956648</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7.2232953810648723</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6.8045064418019052E-2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0.47817627321125755</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0.1333119698739802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1.3917579786341152</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0.13331196987398108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0.17049471120384219</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7.2477882801801954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0.33064817208614095</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0.58354762358581436</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0.16268871454677125</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1.6984470090587793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0.16268871454677125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0.4015881074306531</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6.7548126663025769</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0.28962481468179213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0.66954314729379227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0.18666362360879063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1.948741645059096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0.18666362360879063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0.4924632761726313</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6.1862258236954633</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0.42257952149068778</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0.56290009003237707</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0.15693233656389349</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1.6383512427650473</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0.1569323365638926</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0.30314003278020074</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6.7476196100095764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0.20799999999999999</c:v>
                </c:pt>
                <c:pt idx="1">
                  <c:v>0.23200000000000001</c:v>
                </c:pt>
                <c:pt idx="2">
                  <c:v>0.58399999999999996</c:v>
                </c:pt>
                <c:pt idx="3">
                  <c:v>2.4E-2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0.79301815832006817</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1.5255757537389365</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0.42531911413569468</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4.4402709758434167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0.39158988824487295</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8.4749511650067006</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0.30231736510676566</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0.41434452330754379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0.11551615524056036</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1.2059722084158144</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0.11551615524055947</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0.13926859878354492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7.9283747411947196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8.3371974996676474</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0.10107091865014706</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0.44883985801043025</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0.1251331966504603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1.3063727510357666</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0.12513319665045941</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0.17656686272808386</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7.4708068839852269</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0.18325457781320331</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0.2318147428631292</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6.4628217141299515E-2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0.67470938233323707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6.4628217141299515E-2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0.2318147428631292</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0.18160054978031148</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9.2035881153500672</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7.4371973724051079</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0.27272727272727271</c:v>
                </c:pt>
                <c:pt idx="1">
                  <c:v>0.72727272727272729</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0.60357844060001309</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0.70456246932445943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0.19642674876807042</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2.0506672812167146</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0.19642674876807042</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0.29488205590709349</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7.9639084464300769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0.29359696383974709</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0.92692413672129925</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0.25841951914553096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2.6978629746868759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0.25841951914553096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0.27456459394754784</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6.6786912763145976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0.23754127681626258</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0.38013813735413393</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0.10597967058168223</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1.1064126668032941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0.10597967058168223</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0.21843867581091203</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8.2444572013252166</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0.46239827678748835</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0.43392702894182111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0.12097561140228485</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1.262968153185561</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0.12097561140228485</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0.30368924931247321</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7.8996165093191548</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0.40871876148104214</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0.31737886843280272</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8.8482855627717072E-2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0.92374841065372593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6.217660115109247E-2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9.2645372364885379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0.34267649065356842</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0.12741397340861749</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1.3301837355531418</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0.12741397340861838</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0.16921702885781365</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7.8047129553097454</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0.26678723739089882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0.11734098687805083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1.2250231908110401</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0.11734098687805172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0.14868635019760568</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8.2905353327372495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0.20143981029222235</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0.10685108415743194</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1.1155101004237551</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0.10685108415743194</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0.12493532560641896</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8.3584663285819776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0.43047105298964894</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0.15767935701614011</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1.6461500298927181</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0.15767935701613922</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0.48824048622104321</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5.8529637192133084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0.16325559596274974</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0.53383811090813893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0.14883007406669613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1.5537647762525442</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0.14883007406669524</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0.22698125776685618</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6.0639752047953994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0.90322580645161277</c:v>
                </c:pt>
                <c:pt idx="1">
                  <c:v>8.8709677419354843E-2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0.50313438670089106</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0.55888792719122016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0.15581377556081843</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1.6266736252030967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0.15581377556081932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1.3603679497927956E-2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7.4804312611493691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0.40022190609447694</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0.4541296445025047</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0.1266079495752237</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1.3217689615298021</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0.1266079495752237</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0.4025278782938706</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7.235029561037333</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0.3731223185463346</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0.47573986405204671</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0.13263271721626779</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1.3846666776296175</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0.13263271721626779</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0.30611387774360566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7.2539631014816912</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0.36886097209163982</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0.23038239809387218</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2.4051594240720036</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0.23038239809387218</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0.80380860196578219</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5.7294750794878633</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7.8295016359428056</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0.20772920185936439</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0.76204488424388206</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0.21245241627883704</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2.2179729675863058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0.21245241627883704</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0.52132197067695696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7.0900606314819363</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4.781523768668805E-2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0.35059875999879342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9.7744313026934648E-2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1.0204367068459099</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9.7744313026934648E-2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0.35059875999879253</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5.9420805642425023E-2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8.7633654110271966</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0.52919229720266259</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0.17618458615253374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1.8393419864842677</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5.8891815758272514E-2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7.6350788653192856</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349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RVW | North Tees and Hartlepool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061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RVW | North Tees and Hartlepool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7061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RVW | North Tees and Hartlepool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North Tees and Hartlepool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67861062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48037013"/>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90193010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602055291"/>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94374815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90</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5340906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6987948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3051190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0417852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8111236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6933799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4805917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9349853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9818556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8275260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41244452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9040822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7447652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4029968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1433441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3056407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9182021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7056775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274432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9667750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4445644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1509893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9097398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3025499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0401719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41984436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41344355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9309998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40448108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3549605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8452463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42401896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1509481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2885420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3261368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009494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4150062879"/>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66561898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617761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71831637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6968270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4077515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59058867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415127538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590338393"/>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87439142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Tees and Hartlepool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 that healthcare professionals did everything they could to help manage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noProof="0">
                <a:solidFill>
                  <a:prstClr val="black"/>
                </a:solidFill>
                <a:latin typeface="Arial"/>
              </a:rPr>
              <a:t>Feeling that healthcare professionals did everything they could to manage their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told who to contact if advice needed about potential changes to mental health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the help they needed if they contacted a midwifery team</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 Tees and Hartlepool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48727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608798233"/>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4162804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68088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87637766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8020275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0709521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6331907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76891052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458966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423720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7714098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9703365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98868069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73936611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7340154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3787832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449713149"/>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883087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969655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68453561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0437658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309355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1252557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36049442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27166845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9270189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44818614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003433116"/>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76044333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7005600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7560432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213550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5897015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949838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338743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0091736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57803684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2612997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8535498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83579373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2580161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2559644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806752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6858066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135202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250697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36697519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26674227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84800005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5268624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1274048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64163134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40202881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29972346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5290141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4701210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90891278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86435050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19857719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1387271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5742909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9362539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4738248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32862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891085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578049932"/>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21825123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8284855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4635832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37400065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15128900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5499495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2212666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486298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8613111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22348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243921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89922275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3771328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8979159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445206044"/>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8620005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89419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859965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29176760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27836080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70147086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4105256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7777813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2555996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51959222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48585836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8680815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9771800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19513933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9843593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58692576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9275451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1043534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81714023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5811515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451652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9987353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40105839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90090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709883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711586072"/>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41589209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58984627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4694664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04585838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6030545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053487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97931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89713459"/>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9705959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63951303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94572413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61570635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89538359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85191372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56946458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93175322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46385343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99225666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5059771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6569142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36461525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6571359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42793218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35931182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5038558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9548350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6411214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10061168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8933741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92160355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40436987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760034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95219628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54953400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5316246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919735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8514347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36355533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40331578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41014843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1614192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3600171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822340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8159256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40486563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8108655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3152378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9925263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7061637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2605532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188750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6819593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118453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9874336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3340854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3510104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0244015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0609295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413956173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74803677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9884679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9541270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3601051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7545305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3032018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40830913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41953379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3883917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458973665"/>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848637993"/>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75645012"/>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024867574"/>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51%</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4234782269"/>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83090646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73508905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4658163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1538016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3662950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1851381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1185295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6466206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4942450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1779141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8690962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26269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3953296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0090049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8144154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6218250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9787106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7441335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8915237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3398332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4574112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2015455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0466231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42013435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9546684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6819771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4612845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2381290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2937734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6694723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6436738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40727427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2018928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7956160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16866</Words>
  <Application>Microsoft Office PowerPoint</Application>
  <PresentationFormat>Widescreen</PresentationFormat>
  <Paragraphs>1956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North Tees and Hartlepool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2025-11-28T18:59:49Z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